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96" d="100"/>
          <a:sy n="96" d="100"/>
        </p:scale>
        <p:origin x="11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B5AE9-6047-2CDE-1571-D553796B28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EA612F-1520-4C70-2A2C-3861FACF43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7D13D1-7587-3A00-E979-7A37B979B1CF}"/>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5" name="Footer Placeholder 4">
            <a:extLst>
              <a:ext uri="{FF2B5EF4-FFF2-40B4-BE49-F238E27FC236}">
                <a16:creationId xmlns:a16="http://schemas.microsoft.com/office/drawing/2014/main" id="{1910D8C4-EA37-BBF2-4D39-069EAD7B8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A0261C-6902-E65B-7953-FBCF8A79B638}"/>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931072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F9258-352A-7F07-1C64-67BFD8156A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593678-5EEC-DB0B-9CA1-B571D7441E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02A306-F31C-408E-F126-FBEC71927314}"/>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5" name="Footer Placeholder 4">
            <a:extLst>
              <a:ext uri="{FF2B5EF4-FFF2-40B4-BE49-F238E27FC236}">
                <a16:creationId xmlns:a16="http://schemas.microsoft.com/office/drawing/2014/main" id="{60817628-D24E-E97E-C930-98CCFF7D8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64BB8B-E8DD-01A3-48D6-69C5EC6AF408}"/>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169442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2A87BB-6364-DA7F-B0B6-647BD82B9D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C9B238-2DFD-23D3-52C4-457E6C8C65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6CBB61-9C83-517B-BDE2-44269B148539}"/>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5" name="Footer Placeholder 4">
            <a:extLst>
              <a:ext uri="{FF2B5EF4-FFF2-40B4-BE49-F238E27FC236}">
                <a16:creationId xmlns:a16="http://schemas.microsoft.com/office/drawing/2014/main" id="{7AF30388-8812-4C78-F5E0-D2E48BDC3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94762-7AAA-6B6E-0666-082F0588ECCF}"/>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369323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FF124-9BE4-93DF-CEF1-C36B77E6C7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B56694-5B3D-6ECC-008E-CC02D640C5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4BD8F-5B50-2DF0-4E46-721F63EA2F22}"/>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5" name="Footer Placeholder 4">
            <a:extLst>
              <a:ext uri="{FF2B5EF4-FFF2-40B4-BE49-F238E27FC236}">
                <a16:creationId xmlns:a16="http://schemas.microsoft.com/office/drawing/2014/main" id="{62C6F922-5CB3-4A30-8549-C5C1799B50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9C20B6-927B-42D1-B0B9-DD166304C5C5}"/>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22349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64BC-6E00-A360-1425-71653AE206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173138-9288-72AF-2497-5DF03D551C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E8A501-B0B5-F283-8C12-500FD8397FF2}"/>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5" name="Footer Placeholder 4">
            <a:extLst>
              <a:ext uri="{FF2B5EF4-FFF2-40B4-BE49-F238E27FC236}">
                <a16:creationId xmlns:a16="http://schemas.microsoft.com/office/drawing/2014/main" id="{940C7F39-5FFB-13B7-CC8D-CAEB5880B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38691D-7C5F-DE8F-F4C3-B2996E619CD9}"/>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1540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BA51C-B1C2-C3FA-8C22-7E2317C064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67FD17-4C8C-2F75-43A3-C2B8743CC2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46C53E-60C8-F128-D501-2DBA434C76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6C1E8C-EC3D-BDD3-61BD-BA743268DCAC}"/>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6" name="Footer Placeholder 5">
            <a:extLst>
              <a:ext uri="{FF2B5EF4-FFF2-40B4-BE49-F238E27FC236}">
                <a16:creationId xmlns:a16="http://schemas.microsoft.com/office/drawing/2014/main" id="{CBCD39A8-D458-00D3-8254-3370E9D6C8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D1453C-C0CB-EEE1-77DF-3E78F156F47B}"/>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146786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A0078-190A-5E72-0337-754DE26E99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8FF064-FC4B-3633-76F2-8380553CD7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7F6307-0709-E765-61E6-C78A48900C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A4F4E7-5FA8-9CFA-46BA-8BDC4479EE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4D25EC-02D4-1F15-A233-263BC42962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BC6FB8-F87D-C0A2-68BA-B2C13FBF4BB0}"/>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8" name="Footer Placeholder 7">
            <a:extLst>
              <a:ext uri="{FF2B5EF4-FFF2-40B4-BE49-F238E27FC236}">
                <a16:creationId xmlns:a16="http://schemas.microsoft.com/office/drawing/2014/main" id="{8A55F7D5-A1E0-630D-7520-9E9D2E2253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D90D5C-CD4E-348E-63F1-8EF1D8DFBEAB}"/>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1551509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BEDC5-0D9E-98AD-FCC8-871CAEC85E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CB93A6-9230-7A11-E6C0-4EAAB7CD618D}"/>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4" name="Footer Placeholder 3">
            <a:extLst>
              <a:ext uri="{FF2B5EF4-FFF2-40B4-BE49-F238E27FC236}">
                <a16:creationId xmlns:a16="http://schemas.microsoft.com/office/drawing/2014/main" id="{E3D87B78-CDCA-0CFB-6451-48D9419D5E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4113A9-EC26-E4C8-C0A2-BC1F13E3E7DB}"/>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2882391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217E13-F599-B3F4-2189-152606A259FC}"/>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3" name="Footer Placeholder 2">
            <a:extLst>
              <a:ext uri="{FF2B5EF4-FFF2-40B4-BE49-F238E27FC236}">
                <a16:creationId xmlns:a16="http://schemas.microsoft.com/office/drawing/2014/main" id="{CC5238E2-EF81-7C97-11B5-3E6667AEB6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CE5E39-8CE4-F6BE-38FC-262BFB151797}"/>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111024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DA1B2-248F-8B92-5FA5-76BC0BACBD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493134-DE3D-7901-F4FD-50303D980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0970B3-33C4-A7D9-077F-B8AF821E34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C2CC3D-9DF3-5A86-BD66-139B15FE8367}"/>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6" name="Footer Placeholder 5">
            <a:extLst>
              <a:ext uri="{FF2B5EF4-FFF2-40B4-BE49-F238E27FC236}">
                <a16:creationId xmlns:a16="http://schemas.microsoft.com/office/drawing/2014/main" id="{A2BC3862-7B1C-8B26-1B88-0D8D8C7D47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50929C-C26D-6F7E-9728-CC9259D2EB9D}"/>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2451750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FCA44-DB0F-D136-A9E0-96446D2663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307684-1B01-2155-40FC-70E503986E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8A8C09-0679-17E3-AAE7-BD1511579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C9958B-796E-B80F-85B2-FE2C9DBA89EB}"/>
              </a:ext>
            </a:extLst>
          </p:cNvPr>
          <p:cNvSpPr>
            <a:spLocks noGrp="1"/>
          </p:cNvSpPr>
          <p:nvPr>
            <p:ph type="dt" sz="half" idx="10"/>
          </p:nvPr>
        </p:nvSpPr>
        <p:spPr/>
        <p:txBody>
          <a:bodyPr/>
          <a:lstStyle/>
          <a:p>
            <a:fld id="{5AE4B111-0F17-458A-86F6-15F2FB4CC67D}" type="datetimeFigureOut">
              <a:rPr lang="en-US" smtClean="0"/>
              <a:t>2/3/2025</a:t>
            </a:fld>
            <a:endParaRPr lang="en-US"/>
          </a:p>
        </p:txBody>
      </p:sp>
      <p:sp>
        <p:nvSpPr>
          <p:cNvPr id="6" name="Footer Placeholder 5">
            <a:extLst>
              <a:ext uri="{FF2B5EF4-FFF2-40B4-BE49-F238E27FC236}">
                <a16:creationId xmlns:a16="http://schemas.microsoft.com/office/drawing/2014/main" id="{03192124-8030-DD68-DB42-A9B52FAF37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E86297-C4C0-E110-C904-A4E4117D509D}"/>
              </a:ext>
            </a:extLst>
          </p:cNvPr>
          <p:cNvSpPr>
            <a:spLocks noGrp="1"/>
          </p:cNvSpPr>
          <p:nvPr>
            <p:ph type="sldNum" sz="quarter" idx="12"/>
          </p:nvPr>
        </p:nvSpPr>
        <p:spPr/>
        <p:txBody>
          <a:bodyPr/>
          <a:lstStyle/>
          <a:p>
            <a:fld id="{3394F859-9755-417C-92A6-C75B57DDE69B}" type="slidenum">
              <a:rPr lang="en-US" smtClean="0"/>
              <a:t>‹#›</a:t>
            </a:fld>
            <a:endParaRPr lang="en-US"/>
          </a:p>
        </p:txBody>
      </p:sp>
    </p:spTree>
    <p:extLst>
      <p:ext uri="{BB962C8B-B14F-4D97-AF65-F5344CB8AC3E}">
        <p14:creationId xmlns:p14="http://schemas.microsoft.com/office/powerpoint/2010/main" val="54398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C0FF58-CAE1-2A09-45DB-1C76FF457E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38F8BE-C94A-B977-9FC3-4DE49603B0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02664-A324-4499-3EFB-30BA748493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AE4B111-0F17-458A-86F6-15F2FB4CC67D}" type="datetimeFigureOut">
              <a:rPr lang="en-US" smtClean="0"/>
              <a:t>2/3/2025</a:t>
            </a:fld>
            <a:endParaRPr lang="en-US"/>
          </a:p>
        </p:txBody>
      </p:sp>
      <p:sp>
        <p:nvSpPr>
          <p:cNvPr id="5" name="Footer Placeholder 4">
            <a:extLst>
              <a:ext uri="{FF2B5EF4-FFF2-40B4-BE49-F238E27FC236}">
                <a16:creationId xmlns:a16="http://schemas.microsoft.com/office/drawing/2014/main" id="{8DEC719D-B820-F681-08D0-6BB5AC3CD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B79F30B-B3CF-E4DD-F358-5604285AC8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94F859-9755-417C-92A6-C75B57DDE69B}" type="slidenum">
              <a:rPr lang="en-US" smtClean="0"/>
              <a:t>‹#›</a:t>
            </a:fld>
            <a:endParaRPr lang="en-US"/>
          </a:p>
        </p:txBody>
      </p:sp>
    </p:spTree>
    <p:extLst>
      <p:ext uri="{BB962C8B-B14F-4D97-AF65-F5344CB8AC3E}">
        <p14:creationId xmlns:p14="http://schemas.microsoft.com/office/powerpoint/2010/main" val="818944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F456469-06F7-D7B0-7F3C-75EF93A6BA08}"/>
              </a:ext>
            </a:extLst>
          </p:cNvPr>
          <p:cNvSpPr>
            <a:spLocks noGrp="1"/>
          </p:cNvSpPr>
          <p:nvPr>
            <p:ph type="subTitle" idx="1"/>
          </p:nvPr>
        </p:nvSpPr>
        <p:spPr>
          <a:xfrm>
            <a:off x="1524000" y="439738"/>
            <a:ext cx="9144000" cy="601662"/>
          </a:xfrm>
        </p:spPr>
        <p:txBody>
          <a:bodyPr/>
          <a:lstStyle/>
          <a:p>
            <a:r>
              <a:rPr lang="en-US" dirty="0"/>
              <a:t>Instructions to Create a New Account </a:t>
            </a:r>
          </a:p>
        </p:txBody>
      </p:sp>
      <p:pic>
        <p:nvPicPr>
          <p:cNvPr id="5" name="Picture 4" descr="A screenshot of a computer&#10;&#10;Description automatically generated">
            <a:extLst>
              <a:ext uri="{FF2B5EF4-FFF2-40B4-BE49-F238E27FC236}">
                <a16:creationId xmlns:a16="http://schemas.microsoft.com/office/drawing/2014/main" id="{06271D76-AC55-1048-36E3-8471BFD311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1725" y="938212"/>
            <a:ext cx="7448550" cy="4981575"/>
          </a:xfrm>
          <a:prstGeom prst="rect">
            <a:avLst/>
          </a:prstGeom>
        </p:spPr>
      </p:pic>
    </p:spTree>
    <p:extLst>
      <p:ext uri="{BB962C8B-B14F-4D97-AF65-F5344CB8AC3E}">
        <p14:creationId xmlns:p14="http://schemas.microsoft.com/office/powerpoint/2010/main" val="318186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A002B-F076-5964-77EF-7A5D9040E65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7A7A8EC-D2DF-E06A-84ED-609B56B59F7A}"/>
              </a:ext>
            </a:extLst>
          </p:cNvPr>
          <p:cNvSpPr>
            <a:spLocks noGrp="1"/>
          </p:cNvSpPr>
          <p:nvPr>
            <p:ph type="subTitle" idx="1"/>
          </p:nvPr>
        </p:nvSpPr>
        <p:spPr>
          <a:xfrm>
            <a:off x="1524000" y="439738"/>
            <a:ext cx="9144000" cy="601662"/>
          </a:xfrm>
        </p:spPr>
        <p:txBody>
          <a:bodyPr>
            <a:normAutofit fontScale="92500" lnSpcReduction="20000"/>
          </a:bodyPr>
          <a:lstStyle/>
          <a:p>
            <a:r>
              <a:rPr lang="en-US" dirty="0"/>
              <a:t>With your account now created search for your account. The search tool located at the top of the screen to find your account.</a:t>
            </a:r>
          </a:p>
        </p:txBody>
      </p:sp>
      <p:pic>
        <p:nvPicPr>
          <p:cNvPr id="4" name="Picture 3" descr="A screenshot of a computer&#10;&#10;Description automatically generated">
            <a:extLst>
              <a:ext uri="{FF2B5EF4-FFF2-40B4-BE49-F238E27FC236}">
                <a16:creationId xmlns:a16="http://schemas.microsoft.com/office/drawing/2014/main" id="{7FA3710B-ADBE-99A4-C741-35DF57459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978" y="1197665"/>
            <a:ext cx="7813515" cy="2380422"/>
          </a:xfrm>
          <a:prstGeom prst="rect">
            <a:avLst/>
          </a:prstGeom>
        </p:spPr>
      </p:pic>
      <p:pic>
        <p:nvPicPr>
          <p:cNvPr id="6" name="Picture 5" descr="A screenshot of a computer&#10;&#10;Description automatically generated">
            <a:extLst>
              <a:ext uri="{FF2B5EF4-FFF2-40B4-BE49-F238E27FC236}">
                <a16:creationId xmlns:a16="http://schemas.microsoft.com/office/drawing/2014/main" id="{2FA11C01-FF51-C6D1-291C-44EB72D986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441" y="3893826"/>
            <a:ext cx="9265134" cy="2971976"/>
          </a:xfrm>
          <a:prstGeom prst="rect">
            <a:avLst/>
          </a:prstGeom>
        </p:spPr>
      </p:pic>
      <p:sp>
        <p:nvSpPr>
          <p:cNvPr id="7" name="Subtitle 2">
            <a:extLst>
              <a:ext uri="{FF2B5EF4-FFF2-40B4-BE49-F238E27FC236}">
                <a16:creationId xmlns:a16="http://schemas.microsoft.com/office/drawing/2014/main" id="{308854C5-8A4D-D51B-DE54-88EC7D90A9E2}"/>
              </a:ext>
            </a:extLst>
          </p:cNvPr>
          <p:cNvSpPr txBox="1">
            <a:spLocks/>
          </p:cNvSpPr>
          <p:nvPr/>
        </p:nvSpPr>
        <p:spPr>
          <a:xfrm>
            <a:off x="1091441" y="3548270"/>
            <a:ext cx="9144000" cy="6016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When the search results appear select your account.</a:t>
            </a:r>
          </a:p>
        </p:txBody>
      </p:sp>
    </p:spTree>
    <p:extLst>
      <p:ext uri="{BB962C8B-B14F-4D97-AF65-F5344CB8AC3E}">
        <p14:creationId xmlns:p14="http://schemas.microsoft.com/office/powerpoint/2010/main" val="1825583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94CBF-EB2C-7F58-686A-0A15BED633F3}"/>
            </a:ext>
          </a:extLst>
        </p:cNvPr>
        <p:cNvGrpSpPr/>
        <p:nvPr/>
      </p:nvGrpSpPr>
      <p:grpSpPr>
        <a:xfrm>
          <a:off x="0" y="0"/>
          <a:ext cx="0" cy="0"/>
          <a:chOff x="0" y="0"/>
          <a:chExt cx="0" cy="0"/>
        </a:xfrm>
      </p:grpSpPr>
      <p:pic>
        <p:nvPicPr>
          <p:cNvPr id="4" name="Picture 3" descr="A screenshot of a pin&#10;&#10;Description automatically generated">
            <a:extLst>
              <a:ext uri="{FF2B5EF4-FFF2-40B4-BE49-F238E27FC236}">
                <a16:creationId xmlns:a16="http://schemas.microsoft.com/office/drawing/2014/main" id="{039CA1B2-C6FA-AE8A-99EF-DDDC4F4F17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167" y="1272255"/>
            <a:ext cx="9766024" cy="5248021"/>
          </a:xfrm>
          <a:prstGeom prst="rect">
            <a:avLst/>
          </a:prstGeom>
        </p:spPr>
      </p:pic>
      <p:sp>
        <p:nvSpPr>
          <p:cNvPr id="5" name="TextBox 4">
            <a:extLst>
              <a:ext uri="{FF2B5EF4-FFF2-40B4-BE49-F238E27FC236}">
                <a16:creationId xmlns:a16="http://schemas.microsoft.com/office/drawing/2014/main" id="{F5EEF171-B65D-640E-896B-51CD9E7A6A4E}"/>
              </a:ext>
            </a:extLst>
          </p:cNvPr>
          <p:cNvSpPr txBox="1"/>
          <p:nvPr/>
        </p:nvSpPr>
        <p:spPr>
          <a:xfrm>
            <a:off x="447260" y="317846"/>
            <a:ext cx="10942983" cy="923330"/>
          </a:xfrm>
          <a:prstGeom prst="rect">
            <a:avLst/>
          </a:prstGeom>
          <a:noFill/>
        </p:spPr>
        <p:txBody>
          <a:bodyPr wrap="square">
            <a:spAutoFit/>
          </a:bodyPr>
          <a:lstStyle/>
          <a:p>
            <a:pPr algn="ctr">
              <a:spcAft>
                <a:spcPts val="750"/>
              </a:spcAft>
            </a:pPr>
            <a:r>
              <a:rPr lang="en-US" b="0" i="0" dirty="0">
                <a:solidFill>
                  <a:srgbClr val="666666"/>
                </a:solidFill>
                <a:effectLst/>
                <a:latin typeface="Lato" panose="020F0502020204030203" pitchFamily="34" charset="0"/>
              </a:rPr>
              <a:t>With your account now found you will now need to enter in your 7 digit Pin Number provided on your utility bill. When you enter in your Pin Number you will be able to see the full detail about your Utility Bill. This is the screen that you will be able to pay your utility bill.</a:t>
            </a:r>
          </a:p>
        </p:txBody>
      </p:sp>
      <p:sp>
        <p:nvSpPr>
          <p:cNvPr id="7" name="Subtitle 6">
            <a:extLst>
              <a:ext uri="{FF2B5EF4-FFF2-40B4-BE49-F238E27FC236}">
                <a16:creationId xmlns:a16="http://schemas.microsoft.com/office/drawing/2014/main" id="{469D1367-993A-41D4-FC9E-4FA9F89FABC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2924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5E232-50C8-024E-7F2D-D3A962F13D9A}"/>
            </a:ext>
          </a:extLst>
        </p:cNvPr>
        <p:cNvGrpSpPr/>
        <p:nvPr/>
      </p:nvGrpSpPr>
      <p:grpSpPr>
        <a:xfrm>
          <a:off x="0" y="0"/>
          <a:ext cx="0" cy="0"/>
          <a:chOff x="0" y="0"/>
          <a:chExt cx="0" cy="0"/>
        </a:xfrm>
      </p:grpSpPr>
      <p:pic>
        <p:nvPicPr>
          <p:cNvPr id="4" name="Picture 3" descr="A screenshot of a computer&#10;&#10;Description automatically generated">
            <a:extLst>
              <a:ext uri="{FF2B5EF4-FFF2-40B4-BE49-F238E27FC236}">
                <a16:creationId xmlns:a16="http://schemas.microsoft.com/office/drawing/2014/main" id="{03D3B37E-7634-43A7-443C-22E43070C5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720" y="681542"/>
            <a:ext cx="10508560" cy="2355367"/>
          </a:xfrm>
          <a:prstGeom prst="rect">
            <a:avLst/>
          </a:prstGeom>
        </p:spPr>
      </p:pic>
      <p:sp>
        <p:nvSpPr>
          <p:cNvPr id="3" name="Subtitle 2">
            <a:extLst>
              <a:ext uri="{FF2B5EF4-FFF2-40B4-BE49-F238E27FC236}">
                <a16:creationId xmlns:a16="http://schemas.microsoft.com/office/drawing/2014/main" id="{79294E37-DC88-994C-0F1C-D80217BD0819}"/>
              </a:ext>
            </a:extLst>
          </p:cNvPr>
          <p:cNvSpPr>
            <a:spLocks noGrp="1"/>
          </p:cNvSpPr>
          <p:nvPr>
            <p:ph type="subTitle" idx="1"/>
          </p:nvPr>
        </p:nvSpPr>
        <p:spPr>
          <a:xfrm>
            <a:off x="1524000" y="439738"/>
            <a:ext cx="9144000" cy="601662"/>
          </a:xfrm>
        </p:spPr>
        <p:txBody>
          <a:bodyPr>
            <a:normAutofit fontScale="92500" lnSpcReduction="20000"/>
          </a:bodyPr>
          <a:lstStyle/>
          <a:p>
            <a:r>
              <a:rPr lang="en-US" dirty="0"/>
              <a:t>Once your PIN has been entered select to star icon to favorite your account.</a:t>
            </a:r>
          </a:p>
        </p:txBody>
      </p:sp>
      <p:sp>
        <p:nvSpPr>
          <p:cNvPr id="6" name="TextBox 5">
            <a:extLst>
              <a:ext uri="{FF2B5EF4-FFF2-40B4-BE49-F238E27FC236}">
                <a16:creationId xmlns:a16="http://schemas.microsoft.com/office/drawing/2014/main" id="{A6791A27-46C6-A8BA-A932-DCBCE0AC1677}"/>
              </a:ext>
            </a:extLst>
          </p:cNvPr>
          <p:cNvSpPr txBox="1"/>
          <p:nvPr/>
        </p:nvSpPr>
        <p:spPr>
          <a:xfrm>
            <a:off x="715617" y="3493136"/>
            <a:ext cx="10942983" cy="1025922"/>
          </a:xfrm>
          <a:prstGeom prst="rect">
            <a:avLst/>
          </a:prstGeom>
          <a:noFill/>
        </p:spPr>
        <p:txBody>
          <a:bodyPr wrap="square">
            <a:spAutoFit/>
          </a:bodyPr>
          <a:lstStyle/>
          <a:p>
            <a:pPr algn="ctr">
              <a:spcAft>
                <a:spcPts val="750"/>
              </a:spcAft>
            </a:pPr>
            <a:r>
              <a:rPr lang="en-US" b="0" i="0" dirty="0">
                <a:solidFill>
                  <a:srgbClr val="666666"/>
                </a:solidFill>
                <a:effectLst/>
                <a:latin typeface="Lato" panose="020F0502020204030203" pitchFamily="34" charset="0"/>
              </a:rPr>
              <a:t>Now that you have created an account and paid for your bill you can now quickly access your account each time that you login. In order to setup your account to be displayed on your homepage follow these steps:</a:t>
            </a:r>
          </a:p>
          <a:p>
            <a:pPr algn="ctr">
              <a:spcAft>
                <a:spcPts val="750"/>
              </a:spcAft>
              <a:buFont typeface="Arial" panose="020B0604020202020204" pitchFamily="34" charset="0"/>
              <a:buChar char="•"/>
            </a:pPr>
            <a:r>
              <a:rPr lang="en-US" b="0" i="0" dirty="0">
                <a:solidFill>
                  <a:srgbClr val="666666"/>
                </a:solidFill>
                <a:effectLst/>
                <a:latin typeface="Lato" panose="020F0502020204030203" pitchFamily="34" charset="0"/>
              </a:rPr>
              <a:t>Go to the Home button at the top and select My BS&amp;A Online</a:t>
            </a:r>
          </a:p>
        </p:txBody>
      </p:sp>
      <p:pic>
        <p:nvPicPr>
          <p:cNvPr id="8" name="Picture 7" descr="A black and red striped card&#10;&#10;Description automatically generated with medium confidence">
            <a:extLst>
              <a:ext uri="{FF2B5EF4-FFF2-40B4-BE49-F238E27FC236}">
                <a16:creationId xmlns:a16="http://schemas.microsoft.com/office/drawing/2014/main" id="{943ED3B3-D919-5624-DDC2-F199E0E00A60}"/>
              </a:ext>
            </a:extLst>
          </p:cNvPr>
          <p:cNvPicPr>
            <a:picLocks noChangeAspect="1"/>
          </p:cNvPicPr>
          <p:nvPr/>
        </p:nvPicPr>
        <p:blipFill>
          <a:blip r:embed="rId3">
            <a:extLst>
              <a:ext uri="{28A0092B-C50C-407E-A947-70E740481C1C}">
                <a14:useLocalDpi xmlns:a14="http://schemas.microsoft.com/office/drawing/2010/main" val="0"/>
              </a:ext>
            </a:extLst>
          </a:blip>
          <a:srcRect r="30740"/>
          <a:stretch/>
        </p:blipFill>
        <p:spPr>
          <a:xfrm>
            <a:off x="2630762" y="4478330"/>
            <a:ext cx="7695995" cy="2408339"/>
          </a:xfrm>
          <a:prstGeom prst="rect">
            <a:avLst/>
          </a:prstGeom>
        </p:spPr>
      </p:pic>
    </p:spTree>
    <p:extLst>
      <p:ext uri="{BB962C8B-B14F-4D97-AF65-F5344CB8AC3E}">
        <p14:creationId xmlns:p14="http://schemas.microsoft.com/office/powerpoint/2010/main" val="115750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B67B34-2A30-E66D-D7EC-DE8C2B14DDE2}"/>
            </a:ext>
          </a:extLst>
        </p:cNvPr>
        <p:cNvGrpSpPr/>
        <p:nvPr/>
      </p:nvGrpSpPr>
      <p:grpSpPr>
        <a:xfrm>
          <a:off x="0" y="0"/>
          <a:ext cx="0" cy="0"/>
          <a:chOff x="0" y="0"/>
          <a:chExt cx="0" cy="0"/>
        </a:xfrm>
      </p:grpSpPr>
      <p:pic>
        <p:nvPicPr>
          <p:cNvPr id="4" name="Picture 3" descr="A screenshot of a computer&#10;&#10;Description automatically generated">
            <a:extLst>
              <a:ext uri="{FF2B5EF4-FFF2-40B4-BE49-F238E27FC236}">
                <a16:creationId xmlns:a16="http://schemas.microsoft.com/office/drawing/2014/main" id="{6C375E91-D825-5192-F89E-A87D2A8EE9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549" y="631239"/>
            <a:ext cx="11372850" cy="3933825"/>
          </a:xfrm>
          <a:prstGeom prst="rect">
            <a:avLst/>
          </a:prstGeom>
        </p:spPr>
      </p:pic>
      <p:sp>
        <p:nvSpPr>
          <p:cNvPr id="3" name="Subtitle 2">
            <a:extLst>
              <a:ext uri="{FF2B5EF4-FFF2-40B4-BE49-F238E27FC236}">
                <a16:creationId xmlns:a16="http://schemas.microsoft.com/office/drawing/2014/main" id="{F66FA343-4226-7A41-8E67-C8A89DE7768D}"/>
              </a:ext>
            </a:extLst>
          </p:cNvPr>
          <p:cNvSpPr>
            <a:spLocks noGrp="1"/>
          </p:cNvSpPr>
          <p:nvPr>
            <p:ph type="subTitle" idx="1"/>
          </p:nvPr>
        </p:nvSpPr>
        <p:spPr>
          <a:xfrm>
            <a:off x="1524000" y="439738"/>
            <a:ext cx="9144000" cy="601662"/>
          </a:xfrm>
        </p:spPr>
        <p:txBody>
          <a:bodyPr/>
          <a:lstStyle/>
          <a:p>
            <a:r>
              <a:rPr lang="en-US" dirty="0"/>
              <a:t>You will be brought to the Welcome screen.</a:t>
            </a:r>
          </a:p>
        </p:txBody>
      </p:sp>
      <p:sp>
        <p:nvSpPr>
          <p:cNvPr id="5" name="Subtitle 2">
            <a:extLst>
              <a:ext uri="{FF2B5EF4-FFF2-40B4-BE49-F238E27FC236}">
                <a16:creationId xmlns:a16="http://schemas.microsoft.com/office/drawing/2014/main" id="{34A025F1-5428-DC12-65EA-7384777DED05}"/>
              </a:ext>
            </a:extLst>
          </p:cNvPr>
          <p:cNvSpPr txBox="1">
            <a:spLocks/>
          </p:cNvSpPr>
          <p:nvPr/>
        </p:nvSpPr>
        <p:spPr>
          <a:xfrm>
            <a:off x="1364974" y="3455592"/>
            <a:ext cx="9144000" cy="6016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Select Add Widgets located underneath the search bar</a:t>
            </a:r>
          </a:p>
        </p:txBody>
      </p:sp>
      <p:pic>
        <p:nvPicPr>
          <p:cNvPr id="7" name="Picture 6" descr="A screenshot of a computer&#10;&#10;Description automatically generated">
            <a:extLst>
              <a:ext uri="{FF2B5EF4-FFF2-40B4-BE49-F238E27FC236}">
                <a16:creationId xmlns:a16="http://schemas.microsoft.com/office/drawing/2014/main" id="{9A6C5CB1-EC5C-BA84-123D-E7844598EA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505" y="3780030"/>
            <a:ext cx="10238771" cy="3101577"/>
          </a:xfrm>
          <a:prstGeom prst="rect">
            <a:avLst/>
          </a:prstGeom>
        </p:spPr>
      </p:pic>
    </p:spTree>
    <p:extLst>
      <p:ext uri="{BB962C8B-B14F-4D97-AF65-F5344CB8AC3E}">
        <p14:creationId xmlns:p14="http://schemas.microsoft.com/office/powerpoint/2010/main" val="386692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BBD1D-2587-1771-B91E-27E24FAB331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35D3B4AD-92E7-CFC3-AAF8-18A49F249D50}"/>
              </a:ext>
            </a:extLst>
          </p:cNvPr>
          <p:cNvSpPr>
            <a:spLocks noGrp="1"/>
          </p:cNvSpPr>
          <p:nvPr>
            <p:ph type="subTitle" idx="1"/>
          </p:nvPr>
        </p:nvSpPr>
        <p:spPr>
          <a:xfrm>
            <a:off x="1524000" y="439738"/>
            <a:ext cx="9144000" cy="601662"/>
          </a:xfrm>
        </p:spPr>
        <p:txBody>
          <a:bodyPr>
            <a:normAutofit fontScale="92500"/>
          </a:bodyPr>
          <a:lstStyle/>
          <a:p>
            <a:r>
              <a:rPr lang="en-US" dirty="0"/>
              <a:t>Locate the widget titled My Favorite Records and select Add this widget</a:t>
            </a:r>
          </a:p>
        </p:txBody>
      </p:sp>
      <p:pic>
        <p:nvPicPr>
          <p:cNvPr id="4" name="Picture 3" descr="A screenshot of a computer&#10;&#10;Description automatically generated">
            <a:extLst>
              <a:ext uri="{FF2B5EF4-FFF2-40B4-BE49-F238E27FC236}">
                <a16:creationId xmlns:a16="http://schemas.microsoft.com/office/drawing/2014/main" id="{8293D380-9457-02A4-4B90-062C19E506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9251" y="874051"/>
            <a:ext cx="8758749" cy="5268331"/>
          </a:xfrm>
          <a:prstGeom prst="rect">
            <a:avLst/>
          </a:prstGeom>
        </p:spPr>
      </p:pic>
    </p:spTree>
    <p:extLst>
      <p:ext uri="{BB962C8B-B14F-4D97-AF65-F5344CB8AC3E}">
        <p14:creationId xmlns:p14="http://schemas.microsoft.com/office/powerpoint/2010/main" val="1725062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00681-BBA7-E726-F5DD-8BEF15E711A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5F1B0A0-04D2-799A-1099-905D85DC9825}"/>
              </a:ext>
            </a:extLst>
          </p:cNvPr>
          <p:cNvSpPr>
            <a:spLocks noGrp="1"/>
          </p:cNvSpPr>
          <p:nvPr>
            <p:ph type="subTitle" idx="1"/>
          </p:nvPr>
        </p:nvSpPr>
        <p:spPr>
          <a:xfrm>
            <a:off x="1524000" y="439738"/>
            <a:ext cx="9144000" cy="601662"/>
          </a:xfrm>
        </p:spPr>
        <p:txBody>
          <a:bodyPr/>
          <a:lstStyle/>
          <a:p>
            <a:r>
              <a:rPr lang="en-US" dirty="0"/>
              <a:t>When you select Add this widget this screen will appear</a:t>
            </a:r>
          </a:p>
        </p:txBody>
      </p:sp>
      <p:pic>
        <p:nvPicPr>
          <p:cNvPr id="4" name="Picture 3" descr="A screenshot of a computer&#10;&#10;Description automatically generated">
            <a:extLst>
              <a:ext uri="{FF2B5EF4-FFF2-40B4-BE49-F238E27FC236}">
                <a16:creationId xmlns:a16="http://schemas.microsoft.com/office/drawing/2014/main" id="{2C912383-E640-5B1E-F39C-589C65EEE2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570" y="1041400"/>
            <a:ext cx="6196860" cy="2113929"/>
          </a:xfrm>
          <a:prstGeom prst="rect">
            <a:avLst/>
          </a:prstGeom>
        </p:spPr>
      </p:pic>
      <p:sp>
        <p:nvSpPr>
          <p:cNvPr id="5" name="Subtitle 2">
            <a:extLst>
              <a:ext uri="{FF2B5EF4-FFF2-40B4-BE49-F238E27FC236}">
                <a16:creationId xmlns:a16="http://schemas.microsoft.com/office/drawing/2014/main" id="{9C3E43CA-58A1-45DD-C69C-36843D910824}"/>
              </a:ext>
            </a:extLst>
          </p:cNvPr>
          <p:cNvSpPr txBox="1">
            <a:spLocks/>
          </p:cNvSpPr>
          <p:nvPr/>
        </p:nvSpPr>
        <p:spPr>
          <a:xfrm>
            <a:off x="1626704" y="3315460"/>
            <a:ext cx="9144000" cy="601662"/>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Press Ok. Now to the Home button at the top and select My BS&amp;A Online</a:t>
            </a:r>
          </a:p>
        </p:txBody>
      </p:sp>
      <p:pic>
        <p:nvPicPr>
          <p:cNvPr id="7" name="Picture 6" descr="A screenshot of a computer&#10;&#10;Description automatically generated">
            <a:extLst>
              <a:ext uri="{FF2B5EF4-FFF2-40B4-BE49-F238E27FC236}">
                <a16:creationId xmlns:a16="http://schemas.microsoft.com/office/drawing/2014/main" id="{AA4A1C92-5037-2220-5686-83FAF8108E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9287" y="3981450"/>
            <a:ext cx="8353425" cy="2876550"/>
          </a:xfrm>
          <a:prstGeom prst="rect">
            <a:avLst/>
          </a:prstGeom>
        </p:spPr>
      </p:pic>
    </p:spTree>
    <p:extLst>
      <p:ext uri="{BB962C8B-B14F-4D97-AF65-F5344CB8AC3E}">
        <p14:creationId xmlns:p14="http://schemas.microsoft.com/office/powerpoint/2010/main" val="427432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30DFD-09EB-B7C2-598F-F05B122E307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4AAA73C-71CF-82B3-4DDA-3B226ACBEDAD}"/>
              </a:ext>
            </a:extLst>
          </p:cNvPr>
          <p:cNvSpPr>
            <a:spLocks noGrp="1"/>
          </p:cNvSpPr>
          <p:nvPr>
            <p:ph type="subTitle" idx="1"/>
          </p:nvPr>
        </p:nvSpPr>
        <p:spPr>
          <a:xfrm>
            <a:off x="1524000" y="439738"/>
            <a:ext cx="9144000" cy="601662"/>
          </a:xfrm>
        </p:spPr>
        <p:txBody>
          <a:bodyPr>
            <a:normAutofit fontScale="85000" lnSpcReduction="10000"/>
          </a:bodyPr>
          <a:lstStyle/>
          <a:p>
            <a:r>
              <a:rPr lang="en-US" b="0" i="0" dirty="0">
                <a:solidFill>
                  <a:srgbClr val="666666"/>
                </a:solidFill>
                <a:effectLst/>
                <a:latin typeface="Lato" panose="020F0502020204030203" pitchFamily="34" charset="0"/>
              </a:rPr>
              <a:t>You will now see My Favorite Records displaying which will show your account. You will now be able to quickly pay your bill with logging into your account.</a:t>
            </a:r>
          </a:p>
          <a:p>
            <a:endParaRPr lang="en-US" dirty="0"/>
          </a:p>
        </p:txBody>
      </p:sp>
      <p:pic>
        <p:nvPicPr>
          <p:cNvPr id="4" name="Picture 3" descr="A screenshot of a computer&#10;&#10;Description automatically generated">
            <a:extLst>
              <a:ext uri="{FF2B5EF4-FFF2-40B4-BE49-F238E27FC236}">
                <a16:creationId xmlns:a16="http://schemas.microsoft.com/office/drawing/2014/main" id="{F79EFA22-898F-BF93-52D1-3A0928DECD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9803" y="1041400"/>
            <a:ext cx="6332393" cy="5682590"/>
          </a:xfrm>
          <a:prstGeom prst="rect">
            <a:avLst/>
          </a:prstGeom>
        </p:spPr>
      </p:pic>
    </p:spTree>
    <p:extLst>
      <p:ext uri="{BB962C8B-B14F-4D97-AF65-F5344CB8AC3E}">
        <p14:creationId xmlns:p14="http://schemas.microsoft.com/office/powerpoint/2010/main" val="302750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49EDA-B61C-A0BB-444A-788013AFDF0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FD3B74F-1962-B52E-6EFE-76E917E0AD13}"/>
              </a:ext>
            </a:extLst>
          </p:cNvPr>
          <p:cNvSpPr>
            <a:spLocks noGrp="1"/>
          </p:cNvSpPr>
          <p:nvPr>
            <p:ph type="subTitle" idx="1"/>
          </p:nvPr>
        </p:nvSpPr>
        <p:spPr>
          <a:xfrm>
            <a:off x="1524000" y="439738"/>
            <a:ext cx="9144000" cy="601662"/>
          </a:xfrm>
        </p:spPr>
        <p:txBody>
          <a:bodyPr/>
          <a:lstStyle/>
          <a:p>
            <a:endParaRPr lang="en-US"/>
          </a:p>
        </p:txBody>
      </p:sp>
    </p:spTree>
    <p:extLst>
      <p:ext uri="{BB962C8B-B14F-4D97-AF65-F5344CB8AC3E}">
        <p14:creationId xmlns:p14="http://schemas.microsoft.com/office/powerpoint/2010/main" val="2872486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TotalTime>
  <Words>257</Words>
  <Application>Microsoft Office PowerPoint</Application>
  <PresentationFormat>Widescreen</PresentationFormat>
  <Paragraphs>13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Lato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Abadata - Pam De Oliveira</dc:creator>
  <cp:lastModifiedBy>Abadata - Pam De Oliveira</cp:lastModifiedBy>
  <cp:revision>1</cp:revision>
  <dcterms:created xsi:type="dcterms:W3CDTF">2025-02-03T19:37:25Z</dcterms:created>
  <dcterms:modified xsi:type="dcterms:W3CDTF">2025-02-03T19:53:19Z</dcterms:modified>
</cp:coreProperties>
</file>